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7" r:id="rId2"/>
    <p:sldId id="318" r:id="rId3"/>
    <p:sldId id="319" r:id="rId4"/>
    <p:sldId id="305" r:id="rId5"/>
    <p:sldId id="306" r:id="rId6"/>
    <p:sldId id="322" r:id="rId7"/>
    <p:sldId id="311" r:id="rId8"/>
    <p:sldId id="312" r:id="rId9"/>
    <p:sldId id="321" r:id="rId10"/>
    <p:sldId id="313" r:id="rId11"/>
    <p:sldId id="314" r:id="rId12"/>
    <p:sldId id="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990" y="2320993"/>
            <a:ext cx="10515600" cy="1325563"/>
          </a:xfrm>
        </p:spPr>
        <p:txBody>
          <a:bodyPr/>
          <a:lstStyle/>
          <a:p>
            <a:pPr algn="ctr"/>
            <a:r>
              <a:rPr lang="en-US" sz="4800" dirty="0" err="1">
                <a:cs typeface="Calibri Light" panose="020F0302020204030204"/>
              </a:rPr>
              <a:t>Hazards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/>
              <a:t>Branch</a:t>
            </a:r>
          </a:p>
        </p:txBody>
      </p:sp>
      <p:pic>
        <p:nvPicPr>
          <p:cNvPr id="100356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6"/>
          <a:stretch>
            <a:fillRect/>
          </a:stretch>
        </p:blipFill>
        <p:spPr bwMode="auto">
          <a:xfrm>
            <a:off x="149860" y="1052195"/>
            <a:ext cx="11892915" cy="470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/>
              <a:t>Branch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775970"/>
            <a:ext cx="9737725" cy="5915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965" y="411480"/>
            <a:ext cx="7148830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>
                <a:sym typeface="+mn-ea"/>
              </a:rPr>
              <a:t>Pipelined Processor with full hazard handling</a:t>
            </a:r>
            <a:endParaRPr lang="en-US" altLang="zh-CN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" y="833120"/>
            <a:ext cx="9742805" cy="6009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52197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800" b="1" dirty="0"/>
              <a:t>Hazards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2985" y="1288415"/>
            <a:ext cx="1039304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Type of hazards: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Structural hazards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hazards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hazards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Handling hazards: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Inserting NOP（software）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Forwarding, R-Type-use（hardware)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Stalls, load-use (hardware)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Special dealing with branch instruction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6422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/>
              <a:t>Pipelined Processor with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93" y="1142859"/>
            <a:ext cx="9906509" cy="54866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/>
              <a:t>Data Forwarding</a:t>
            </a:r>
          </a:p>
        </p:txBody>
      </p:sp>
      <p:pic>
        <p:nvPicPr>
          <p:cNvPr id="8" name="Picture 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" y="1005205"/>
            <a:ext cx="1105154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/>
              <a:t>Data Forwarding</a:t>
            </a:r>
          </a:p>
        </p:txBody>
      </p:sp>
      <p:pic>
        <p:nvPicPr>
          <p:cNvPr id="79875" name="Picture 3" descr="f04-56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333500"/>
            <a:ext cx="11022330" cy="51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965" y="411480"/>
            <a:ext cx="6313170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>
                <a:sym typeface="+mn-ea"/>
              </a:rPr>
              <a:t>Pipelined Processor with </a:t>
            </a:r>
            <a:r>
              <a:rPr lang="en-US" altLang="zh-CN" sz="2400" b="1" dirty="0"/>
              <a:t>Data Forwarding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90" y="806450"/>
            <a:ext cx="9946640" cy="605155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10643235" y="4058920"/>
            <a:ext cx="8255" cy="1753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0647680" y="4077970"/>
            <a:ext cx="3810" cy="1555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/>
              <a:t>Stalling</a:t>
            </a:r>
          </a:p>
        </p:txBody>
      </p:sp>
      <p:pic>
        <p:nvPicPr>
          <p:cNvPr id="87044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/>
          <a:stretch>
            <a:fillRect/>
          </a:stretch>
        </p:blipFill>
        <p:spPr bwMode="auto">
          <a:xfrm>
            <a:off x="154305" y="1244600"/>
            <a:ext cx="11857990" cy="433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217919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/>
              <a:t>Stalling</a:t>
            </a:r>
          </a:p>
        </p:txBody>
      </p:sp>
      <p:pic>
        <p:nvPicPr>
          <p:cNvPr id="2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2"/>
          <a:stretch>
            <a:fillRect/>
          </a:stretch>
        </p:blipFill>
        <p:spPr bwMode="auto">
          <a:xfrm>
            <a:off x="106680" y="1261110"/>
            <a:ext cx="12001500" cy="433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056" y="411659"/>
            <a:ext cx="4642213" cy="4603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/>
              <a:t>Pipelined Processor with Stalls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63" y="1142859"/>
            <a:ext cx="9906509" cy="54866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65" y="790426"/>
            <a:ext cx="9892665" cy="603567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124700" y="3160395"/>
            <a:ext cx="8890" cy="323723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289164" y="3488055"/>
            <a:ext cx="3810" cy="290957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973445" y="4010660"/>
            <a:ext cx="9525" cy="238696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891848" y="3840162"/>
            <a:ext cx="2540" cy="253746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0">
            <a:extLst>
              <a:ext uri="{FF2B5EF4-FFF2-40B4-BE49-F238E27FC236}">
                <a16:creationId xmlns:a16="http://schemas.microsoft.com/office/drawing/2014/main" id="{E22BD967-8DA0-FF4D-A8CE-EFBAD0239152}"/>
              </a:ext>
            </a:extLst>
          </p:cNvPr>
          <p:cNvCxnSpPr>
            <a:cxnSpLocks/>
          </p:cNvCxnSpPr>
          <p:nvPr/>
        </p:nvCxnSpPr>
        <p:spPr>
          <a:xfrm>
            <a:off x="6549843" y="4010660"/>
            <a:ext cx="0" cy="2366962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</TotalTime>
  <Words>64</Words>
  <Application>Microsoft Macintosh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Hazards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Yu, Shuyi</cp:lastModifiedBy>
  <cp:revision>52</cp:revision>
  <dcterms:created xsi:type="dcterms:W3CDTF">2020-04-21T09:12:00Z</dcterms:created>
  <dcterms:modified xsi:type="dcterms:W3CDTF">2021-04-20T12:45:58Z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F6D8EEAC55FA49658D1174A7D9B8B0D3</vt:lpwstr>
  </property>
</Properties>
</file>